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764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775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504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834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263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736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525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906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49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653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305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B2D49-8BC2-4046-B72E-C79327E10591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860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2341" y="71965"/>
            <a:ext cx="109894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0" i="0" dirty="0" smtClean="0">
                <a:effectLst/>
                <a:latin typeface="Roboto"/>
              </a:rPr>
              <a:t>Обнаруженные на территории района Щербинка брошенные, в том числе разукомплектованные транспортные средства, которые перемещены на специализированную стоянку на временное хранение по адресу: г. Москва, </a:t>
            </a:r>
            <a:r>
              <a:rPr lang="ru-RU" sz="1400" b="0" i="0" dirty="0" err="1" smtClean="0">
                <a:effectLst/>
                <a:latin typeface="Roboto"/>
              </a:rPr>
              <a:t>район</a:t>
            </a:r>
            <a:r>
              <a:rPr lang="ru-RU" sz="1400" b="0" i="0" dirty="0" smtClean="0">
                <a:effectLst/>
                <a:latin typeface="Roboto"/>
              </a:rPr>
              <a:t> Вороново, с. </a:t>
            </a:r>
            <a:r>
              <a:rPr lang="ru-RU" sz="1400" b="0" i="0" dirty="0" err="1" smtClean="0">
                <a:effectLst/>
                <a:latin typeface="Roboto"/>
              </a:rPr>
              <a:t>Клёново</a:t>
            </a:r>
            <a:r>
              <a:rPr lang="ru-RU" sz="1400" b="0" i="0" dirty="0" smtClean="0">
                <a:effectLst/>
                <a:latin typeface="Roboto"/>
              </a:rPr>
              <a:t>, ул. Школьная, вблизи дома № 1. Марка ТС: ЛАДА 111960, цвет: чёрный, ГРЗ: О714МС190. Брошен по адресу: г. Москва, </a:t>
            </a:r>
            <a:r>
              <a:rPr lang="ru-RU" sz="1400" b="0" i="0" dirty="0" err="1" smtClean="0">
                <a:effectLst/>
                <a:latin typeface="Roboto"/>
              </a:rPr>
              <a:t>район</a:t>
            </a:r>
            <a:r>
              <a:rPr lang="ru-RU" sz="1400" b="0" i="0" dirty="0" smtClean="0">
                <a:effectLst/>
                <a:latin typeface="Roboto"/>
              </a:rPr>
              <a:t> Щербинка, ул. Чапаева, возле д. 5. 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163" y="1521329"/>
            <a:ext cx="4439781" cy="333330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89214" y="5093128"/>
            <a:ext cx="106652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0" i="0" dirty="0" smtClean="0">
                <a:effectLst/>
                <a:latin typeface="Roboto"/>
              </a:rPr>
              <a:t>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010740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2025-08-04T07:50:19Z</dcterms:created>
  <dcterms:modified xsi:type="dcterms:W3CDTF">2025-08-04T07:50:37Z</dcterms:modified>
</cp:coreProperties>
</file>